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44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56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33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271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2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119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585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123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392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09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0569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728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1066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132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942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00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83079-0F1B-48DA-80C7-D95A46FB98A1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82F74E3-BB8C-4CAA-A00C-4175D893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478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B22993-FB62-E8E2-2FA3-5603102A8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5279" y="1939007"/>
            <a:ext cx="9144000" cy="939901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ЭЛЕКТРОННОЕ </a:t>
            </a:r>
            <a:b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ОБРАЗОВАТЕЛЬНОЕ ПОСОБИЕ </a:t>
            </a:r>
            <a:b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«ФОРМИРОВАНИЕ ФРАЗЫ»</a:t>
            </a:r>
            <a:b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(для воспитанников с логопедическим заключением: «Задержка речевого развития»)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52164C-8943-1139-04FA-0471FA9E6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188" y="5712372"/>
            <a:ext cx="8288686" cy="109689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НИЧЕПОРЧУК ТАТЬЯНА ПЕТРОВНА, учитель-логопед</a:t>
            </a:r>
          </a:p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МОУ «Детский сад № 279 </a:t>
            </a:r>
          </a:p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Красноармейского района Волгограда»</a:t>
            </a:r>
          </a:p>
        </p:txBody>
      </p:sp>
      <p:pic>
        <p:nvPicPr>
          <p:cNvPr id="1026" name="Picture 2" descr="Ребенок за компьютером рисунок - 71 фото">
            <a:extLst>
              <a:ext uri="{FF2B5EF4-FFF2-40B4-BE49-F238E27FC236}">
                <a16:creationId xmlns:a16="http://schemas.microsoft.com/office/drawing/2014/main" id="{B9FC6FB8-A3F5-4553-A0A7-969FE5171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389" y="3029756"/>
            <a:ext cx="3989294" cy="253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833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166F649-688B-9B1A-0C25-F363B873A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77" y="253968"/>
            <a:ext cx="9186513" cy="264487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Цель пособия - формирование первых функциональных фраз у неговорящего ребенка для речевой мотивации.</a:t>
            </a:r>
          </a:p>
          <a:p>
            <a:pPr algn="just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Описание: Визуализация двусоставной фразы - мощная опора для детей с задержкой речевого развития и тяжелыми нарушениями речи. Весь лексический материал состоит </a:t>
            </a:r>
            <a:r>
              <a:rPr lang="ru-RU" sz="2000" b="1">
                <a:solidFill>
                  <a:schemeClr val="accent2">
                    <a:lumMod val="75000"/>
                  </a:schemeClr>
                </a:solidFill>
              </a:rPr>
              <a:t>из легко произносимых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слов первых классов слоговой структуры. В пособии нужно работать с картинками, ставя их на шаблоны фраз. Пособие подходит для работы онлайн.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30BBFA-FE87-5B42-7B61-1311B3A52E25}"/>
              </a:ext>
            </a:extLst>
          </p:cNvPr>
          <p:cNvSpPr txBox="1"/>
          <p:nvPr/>
        </p:nvSpPr>
        <p:spPr>
          <a:xfrm>
            <a:off x="506792" y="2644170"/>
            <a:ext cx="421921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Ваш ребенок сможет использовать новые фразы в жизни и закреплять их - ведь мы даем максимум функциональности!</a:t>
            </a:r>
            <a:endParaRPr lang="ru-RU" sz="3200" dirty="0"/>
          </a:p>
        </p:txBody>
      </p:sp>
      <p:pic>
        <p:nvPicPr>
          <p:cNvPr id="2050" name="Picture 2" descr="дети компьютер png | PNGWing">
            <a:extLst>
              <a:ext uri="{FF2B5EF4-FFF2-40B4-BE49-F238E27FC236}">
                <a16:creationId xmlns:a16="http://schemas.microsoft.com/office/drawing/2014/main" id="{0C1EFE26-BB68-45A9-9027-67D1F40DF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119" y="2413794"/>
            <a:ext cx="4262249" cy="426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300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0968EE-B716-428A-B2C8-DA9F761B9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68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40FDEB-D475-4817-92D5-C52DA0578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86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D5E359-8F07-4351-96FA-3064C7BAA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60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C370B6-048F-4A12-9B25-D746E4B5A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119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607B67-1534-4F0D-B491-DC451EF48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72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F657A4-B87F-4B38-9D48-98E9C15D1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37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E5CC2C-D896-43B4-95BC-234C7AEEA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6762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132</TotalTime>
  <Words>121</Words>
  <Application>Microsoft Office PowerPoint</Application>
  <PresentationFormat>Широкоэкранный</PresentationFormat>
  <Paragraphs>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Аспект</vt:lpstr>
      <vt:lpstr>ЭЛЕКТРОННОЕ  ОБРАЗОВАТЕЛЬНОЕ ПОСОБИЕ  «ФОРМИРОВАНИЕ ФРАЗЫ» (для воспитанников с логопедическим заключением: «Задержка речевого развития»)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ИНТЕРАКТИВНОЕ ПОСОБИЕ  «ФОРМИРОВАНИЕ ФРАЗЫ» (для воспитанников  с «Задержкой речевого развития»)</dc:title>
  <dc:creator>Татьяна</dc:creator>
  <cp:lastModifiedBy>011</cp:lastModifiedBy>
  <cp:revision>5</cp:revision>
  <dcterms:created xsi:type="dcterms:W3CDTF">2024-06-13T09:30:19Z</dcterms:created>
  <dcterms:modified xsi:type="dcterms:W3CDTF">2025-12-17T19:30:28Z</dcterms:modified>
</cp:coreProperties>
</file>